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CBCF6-98DC-23A3-902D-F1575764C9E0}" v="4" dt="2021-08-27T20:49:01.701"/>
    <p1510:client id="{426B2C48-8DB2-4B09-AA2E-D6F357DFE82E}" v="1134" dt="2021-08-13T01:54:39.794"/>
    <p1510:client id="{46286D09-B8FD-3B15-5EC1-F9D4D82AF259}" v="855" dt="2021-08-13T07:45:01.471"/>
    <p1510:client id="{606C2ECF-9961-7B80-85BC-DFC930D54FB6}" v="3" dt="2021-08-16T22:16:03.830"/>
    <p1510:client id="{61BDD869-4788-258E-8895-60B85E64842E}" v="208" dt="2021-08-13T18:11:27.903"/>
    <p1510:client id="{996E18FE-FDAB-FFA5-E09B-8AE83E30577D}" v="5066" dt="2021-08-13T07:08:38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ndlo, Jeremy (DPH - Contractor)" userId="S::jeremy.zondlo@sfdph.org::68d08cd7-fae1-4582-b888-b8a0a4de2af9" providerId="AD" clId="Web-{61BDD869-4788-258E-8895-60B85E64842E}"/>
    <pc:docChg chg="modSld sldOrd">
      <pc:chgData name="Zondlo, Jeremy (DPH - Contractor)" userId="S::jeremy.zondlo@sfdph.org::68d08cd7-fae1-4582-b888-b8a0a4de2af9" providerId="AD" clId="Web-{61BDD869-4788-258E-8895-60B85E64842E}" dt="2021-08-13T18:11:27.903" v="134" actId="20577"/>
      <pc:docMkLst>
        <pc:docMk/>
      </pc:docMkLst>
      <pc:sldChg chg="modSp ord">
        <pc:chgData name="Zondlo, Jeremy (DPH - Contractor)" userId="S::jeremy.zondlo@sfdph.org::68d08cd7-fae1-4582-b888-b8a0a4de2af9" providerId="AD" clId="Web-{61BDD869-4788-258E-8895-60B85E64842E}" dt="2021-08-13T18:11:27.903" v="134" actId="20577"/>
        <pc:sldMkLst>
          <pc:docMk/>
          <pc:sldMk cId="109857222" sldId="256"/>
        </pc:sldMkLst>
        <pc:spChg chg="mod">
          <ac:chgData name="Zondlo, Jeremy (DPH - Contractor)" userId="S::jeremy.zondlo@sfdph.org::68d08cd7-fae1-4582-b888-b8a0a4de2af9" providerId="AD" clId="Web-{61BDD869-4788-258E-8895-60B85E64842E}" dt="2021-08-13T18:11:27.903" v="134" actId="20577"/>
          <ac:spMkLst>
            <pc:docMk/>
            <pc:sldMk cId="109857222" sldId="256"/>
            <ac:spMk id="2264" creationId="{CE515744-F14E-4424-B54A-47CBDC6EC89F}"/>
          </ac:spMkLst>
        </pc:spChg>
        <pc:spChg chg="mod">
          <ac:chgData name="Zondlo, Jeremy (DPH - Contractor)" userId="S::jeremy.zondlo@sfdph.org::68d08cd7-fae1-4582-b888-b8a0a4de2af9" providerId="AD" clId="Web-{61BDD869-4788-258E-8895-60B85E64842E}" dt="2021-08-13T07:47:58.463" v="37" actId="20577"/>
          <ac:spMkLst>
            <pc:docMk/>
            <pc:sldMk cId="109857222" sldId="256"/>
            <ac:spMk id="2298" creationId="{67774540-A1DB-48F8-ABE6-04D265A6A33B}"/>
          </ac:spMkLst>
        </pc:spChg>
      </pc:sldChg>
      <pc:sldChg chg="modSp ord">
        <pc:chgData name="Zondlo, Jeremy (DPH - Contractor)" userId="S::jeremy.zondlo@sfdph.org::68d08cd7-fae1-4582-b888-b8a0a4de2af9" providerId="AD" clId="Web-{61BDD869-4788-258E-8895-60B85E64842E}" dt="2021-08-13T07:55:42.578" v="117"/>
        <pc:sldMkLst>
          <pc:docMk/>
          <pc:sldMk cId="1799902527" sldId="257"/>
        </pc:sldMkLst>
        <pc:spChg chg="mod">
          <ac:chgData name="Zondlo, Jeremy (DPH - Contractor)" userId="S::jeremy.zondlo@sfdph.org::68d08cd7-fae1-4582-b888-b8a0a4de2af9" providerId="AD" clId="Web-{61BDD869-4788-258E-8895-60B85E64842E}" dt="2021-08-13T07:53:25.053" v="73" actId="20577"/>
          <ac:spMkLst>
            <pc:docMk/>
            <pc:sldMk cId="1799902527" sldId="257"/>
            <ac:spMk id="3" creationId="{AC7D61C7-E7B6-487D-BD57-04D9922A2F0E}"/>
          </ac:spMkLst>
        </pc:spChg>
      </pc:sldChg>
    </pc:docChg>
  </pc:docChgLst>
  <pc:docChgLst>
    <pc:chgData name="Zondlo, Jeremy (DPH - Contractor)" userId="S::jeremy.zondlo@sfdph.org::68d08cd7-fae1-4582-b888-b8a0a4de2af9" providerId="AD" clId="Web-{46286D09-B8FD-3B15-5EC1-F9D4D82AF259}"/>
    <pc:docChg chg="modSld">
      <pc:chgData name="Zondlo, Jeremy (DPH - Contractor)" userId="S::jeremy.zondlo@sfdph.org::68d08cd7-fae1-4582-b888-b8a0a4de2af9" providerId="AD" clId="Web-{46286D09-B8FD-3B15-5EC1-F9D4D82AF259}" dt="2021-08-13T07:45:00.971" v="424" actId="20577"/>
      <pc:docMkLst>
        <pc:docMk/>
      </pc:docMkLst>
      <pc:sldChg chg="modSp">
        <pc:chgData name="Zondlo, Jeremy (DPH - Contractor)" userId="S::jeremy.zondlo@sfdph.org::68d08cd7-fae1-4582-b888-b8a0a4de2af9" providerId="AD" clId="Web-{46286D09-B8FD-3B15-5EC1-F9D4D82AF259}" dt="2021-08-13T07:45:00.971" v="424" actId="20577"/>
        <pc:sldMkLst>
          <pc:docMk/>
          <pc:sldMk cId="109857222" sldId="256"/>
        </pc:sldMkLst>
        <pc:spChg chg="mod">
          <ac:chgData name="Zondlo, Jeremy (DPH - Contractor)" userId="S::jeremy.zondlo@sfdph.org::68d08cd7-fae1-4582-b888-b8a0a4de2af9" providerId="AD" clId="Web-{46286D09-B8FD-3B15-5EC1-F9D4D82AF259}" dt="2021-08-13T07:44:49.986" v="408" actId="20577"/>
          <ac:spMkLst>
            <pc:docMk/>
            <pc:sldMk cId="109857222" sldId="256"/>
            <ac:spMk id="2264" creationId="{CE515744-F14E-4424-B54A-47CBDC6EC89F}"/>
          </ac:spMkLst>
        </pc:spChg>
        <pc:spChg chg="mod">
          <ac:chgData name="Zondlo, Jeremy (DPH - Contractor)" userId="S::jeremy.zondlo@sfdph.org::68d08cd7-fae1-4582-b888-b8a0a4de2af9" providerId="AD" clId="Web-{46286D09-B8FD-3B15-5EC1-F9D4D82AF259}" dt="2021-08-13T07:45:00.971" v="424" actId="20577"/>
          <ac:spMkLst>
            <pc:docMk/>
            <pc:sldMk cId="109857222" sldId="256"/>
            <ac:spMk id="2298" creationId="{67774540-A1DB-48F8-ABE6-04D265A6A33B}"/>
          </ac:spMkLst>
        </pc:spChg>
      </pc:sldChg>
      <pc:sldChg chg="modSp">
        <pc:chgData name="Zondlo, Jeremy (DPH - Contractor)" userId="S::jeremy.zondlo@sfdph.org::68d08cd7-fae1-4582-b888-b8a0a4de2af9" providerId="AD" clId="Web-{46286D09-B8FD-3B15-5EC1-F9D4D82AF259}" dt="2021-08-13T07:40:49.950" v="319" actId="20577"/>
        <pc:sldMkLst>
          <pc:docMk/>
          <pc:sldMk cId="1799902527" sldId="257"/>
        </pc:sldMkLst>
        <pc:spChg chg="mod">
          <ac:chgData name="Zondlo, Jeremy (DPH - Contractor)" userId="S::jeremy.zondlo@sfdph.org::68d08cd7-fae1-4582-b888-b8a0a4de2af9" providerId="AD" clId="Web-{46286D09-B8FD-3B15-5EC1-F9D4D82AF259}" dt="2021-08-13T07:40:49.950" v="319" actId="20577"/>
          <ac:spMkLst>
            <pc:docMk/>
            <pc:sldMk cId="1799902527" sldId="257"/>
            <ac:spMk id="3" creationId="{AC7D61C7-E7B6-487D-BD57-04D9922A2F0E}"/>
          </ac:spMkLst>
        </pc:spChg>
      </pc:sldChg>
    </pc:docChg>
  </pc:docChgLst>
  <pc:docChgLst>
    <pc:chgData name="Zondlo, Jeremy (DPH - Contractor)" userId="S::jeremy.zondlo@sfdph.org::68d08cd7-fae1-4582-b888-b8a0a4de2af9" providerId="AD" clId="Web-{996E18FE-FDAB-FFA5-E09B-8AE83E30577D}"/>
    <pc:docChg chg="addSld modSld sldOrd addMainMaster delMainMaster">
      <pc:chgData name="Zondlo, Jeremy (DPH - Contractor)" userId="S::jeremy.zondlo@sfdph.org::68d08cd7-fae1-4582-b888-b8a0a4de2af9" providerId="AD" clId="Web-{996E18FE-FDAB-FFA5-E09B-8AE83E30577D}" dt="2021-08-13T07:08:15.735" v="2581" actId="20577"/>
      <pc:docMkLst>
        <pc:docMk/>
      </pc:docMkLst>
      <pc:sldChg chg="addSp delSp modSp mod setBg modClrScheme setClrOvrMap delDesignElem chgLayout">
        <pc:chgData name="Zondlo, Jeremy (DPH - Contractor)" userId="S::jeremy.zondlo@sfdph.org::68d08cd7-fae1-4582-b888-b8a0a4de2af9" providerId="AD" clId="Web-{996E18FE-FDAB-FFA5-E09B-8AE83E30577D}" dt="2021-08-13T07:08:15.735" v="2581" actId="20577"/>
        <pc:sldMkLst>
          <pc:docMk/>
          <pc:sldMk cId="109857222" sldId="256"/>
        </pc:sldMkLst>
        <pc:spChg chg="mod ord">
          <ac:chgData name="Zondlo, Jeremy (DPH - Contractor)" userId="S::jeremy.zondlo@sfdph.org::68d08cd7-fae1-4582-b888-b8a0a4de2af9" providerId="AD" clId="Web-{996E18FE-FDAB-FFA5-E09B-8AE83E30577D}" dt="2021-08-13T07:01:39.372" v="2466"/>
          <ac:spMkLst>
            <pc:docMk/>
            <pc:sldMk cId="109857222" sldId="256"/>
            <ac:spMk id="2" creationId="{00000000-0000-0000-0000-000000000000}"/>
          </ac:spMkLst>
        </pc:spChg>
        <pc:spChg chg="add del mod ord">
          <ac:chgData name="Zondlo, Jeremy (DPH - Contractor)" userId="S::jeremy.zondlo@sfdph.org::68d08cd7-fae1-4582-b888-b8a0a4de2af9" providerId="AD" clId="Web-{996E18FE-FDAB-FFA5-E09B-8AE83E30577D}" dt="2021-08-13T06:42:08.177" v="2246"/>
          <ac:spMkLst>
            <pc:docMk/>
            <pc:sldMk cId="109857222" sldId="256"/>
            <ac:spMk id="4" creationId="{E5ED92F1-EE4C-4A32-8924-46A674C7403C}"/>
          </ac:spMkLst>
        </pc:spChg>
        <pc:spChg chg="del mod ord">
          <ac:chgData name="Zondlo, Jeremy (DPH - Contractor)" userId="S::jeremy.zondlo@sfdph.org::68d08cd7-fae1-4582-b888-b8a0a4de2af9" providerId="AD" clId="Web-{996E18FE-FDAB-FFA5-E09B-8AE83E30577D}" dt="2021-08-13T06:17:47.974" v="1527"/>
          <ac:spMkLst>
            <pc:docMk/>
            <pc:sldMk cId="109857222" sldId="256"/>
            <ac:spMk id="6" creationId="{7BFB9AFC-3AB3-444E-BD9E-7BC4BA565209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2:08.145" v="2245"/>
          <ac:spMkLst>
            <pc:docMk/>
            <pc:sldMk cId="109857222" sldId="256"/>
            <ac:spMk id="8" creationId="{B819A166-7571-4003-A6B8-B62034C3ED30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2:05.239" v="2243"/>
          <ac:spMkLst>
            <pc:docMk/>
            <pc:sldMk cId="109857222" sldId="256"/>
            <ac:spMk id="10" creationId="{B819A166-7571-4003-A6B8-B62034C3ED30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5:35:00.770" v="3"/>
          <ac:spMkLst>
            <pc:docMk/>
            <pc:sldMk cId="109857222" sldId="256"/>
            <ac:spMk id="11" creationId="{9F7D788E-2C1B-4EF4-8719-12613771FF98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2:34.695" v="2247"/>
          <ac:spMkLst>
            <pc:docMk/>
            <pc:sldMk cId="109857222" sldId="256"/>
            <ac:spMk id="12" creationId="{B819A166-7571-4003-A6B8-B62034C3ED30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5:35:00.770" v="3"/>
          <ac:spMkLst>
            <pc:docMk/>
            <pc:sldMk cId="109857222" sldId="256"/>
            <ac:spMk id="13" creationId="{7C54E824-C0F4-480B-BC88-689F50C45FBD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5:35:00.770" v="3"/>
          <ac:spMkLst>
            <pc:docMk/>
            <pc:sldMk cId="109857222" sldId="256"/>
            <ac:spMk id="15" creationId="{58DEA6A1-FC5C-4E6E-BBBF-7E472949B394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23.043" v="2248"/>
          <ac:spMkLst>
            <pc:docMk/>
            <pc:sldMk cId="109857222" sldId="256"/>
            <ac:spMk id="16" creationId="{2E442304-DDBD-4F7B-8017-36BCC863FB40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5:35:00.770" v="3"/>
          <ac:spMkLst>
            <pc:docMk/>
            <pc:sldMk cId="109857222" sldId="256"/>
            <ac:spMk id="17" creationId="{96AAAC3B-1954-46B7-BBAC-27DFF5B5295F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51.889" v="2251"/>
          <ac:spMkLst>
            <pc:docMk/>
            <pc:sldMk cId="109857222" sldId="256"/>
            <ac:spMk id="18" creationId="{F747F1B4-B831-4277-8AB0-32767F7EB7BF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5:35:00.770" v="3"/>
          <ac:spMkLst>
            <pc:docMk/>
            <pc:sldMk cId="109857222" sldId="256"/>
            <ac:spMk id="19" creationId="{A5AD6500-BB62-4AAC-9D2F-C10DDC90CBB1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51.889" v="2251"/>
          <ac:spMkLst>
            <pc:docMk/>
            <pc:sldMk cId="109857222" sldId="256"/>
            <ac:spMk id="20" creationId="{D80CFA21-AB7C-4BEB-9BFF-05764FBBF3C6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23.043" v="2248"/>
          <ac:spMkLst>
            <pc:docMk/>
            <pc:sldMk cId="109857222" sldId="256"/>
            <ac:spMk id="21" creationId="{5E107275-3853-46FD-A241-DE4355A42675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51.889" v="2251"/>
          <ac:spMkLst>
            <pc:docMk/>
            <pc:sldMk cId="109857222" sldId="256"/>
            <ac:spMk id="23" creationId="{12F7E335-851A-4CAE-B09F-E657819D4600}"/>
          </ac:spMkLst>
        </pc:spChg>
        <pc:spChg chg="add del">
          <ac:chgData name="Zondlo, Jeremy (DPH - Contractor)" userId="S::jeremy.zondlo@sfdph.org::68d08cd7-fae1-4582-b888-b8a0a4de2af9" providerId="AD" clId="Web-{996E18FE-FDAB-FFA5-E09B-8AE83E30577D}" dt="2021-08-13T06:43:51.889" v="2251"/>
          <ac:spMkLst>
            <pc:docMk/>
            <pc:sldMk cId="109857222" sldId="256"/>
            <ac:spMk id="25" creationId="{10B541F0-7F6E-402E-84D8-CF96EACA5FBC}"/>
          </ac:spMkLst>
        </pc:spChg>
        <pc:spChg chg="add del mod ord">
          <ac:chgData name="Zondlo, Jeremy (DPH - Contractor)" userId="S::jeremy.zondlo@sfdph.org::68d08cd7-fae1-4582-b888-b8a0a4de2af9" providerId="AD" clId="Web-{996E18FE-FDAB-FFA5-E09B-8AE83E30577D}" dt="2021-08-13T07:00:52.540" v="2462"/>
          <ac:spMkLst>
            <pc:docMk/>
            <pc:sldMk cId="109857222" sldId="256"/>
            <ac:spMk id="2218" creationId="{62CA2714-6368-451F-BD70-37C255C7AADF}"/>
          </ac:spMkLst>
        </pc:spChg>
        <pc:spChg chg="add mod ord">
          <ac:chgData name="Zondlo, Jeremy (DPH - Contractor)" userId="S::jeremy.zondlo@sfdph.org::68d08cd7-fae1-4582-b888-b8a0a4de2af9" providerId="AD" clId="Web-{996E18FE-FDAB-FFA5-E09B-8AE83E30577D}" dt="2021-08-13T07:08:04.625" v="2578" actId="20577"/>
          <ac:spMkLst>
            <pc:docMk/>
            <pc:sldMk cId="109857222" sldId="256"/>
            <ac:spMk id="2264" creationId="{CE515744-F14E-4424-B54A-47CBDC6EC89F}"/>
          </ac:spMkLst>
        </pc:spChg>
        <pc:spChg chg="add del mod">
          <ac:chgData name="Zondlo, Jeremy (DPH - Contractor)" userId="S::jeremy.zondlo@sfdph.org::68d08cd7-fae1-4582-b888-b8a0a4de2af9" providerId="AD" clId="Web-{996E18FE-FDAB-FFA5-E09B-8AE83E30577D}" dt="2021-08-13T07:04:34.075" v="2489"/>
          <ac:spMkLst>
            <pc:docMk/>
            <pc:sldMk cId="109857222" sldId="256"/>
            <ac:spMk id="2296" creationId="{B2CE5EA4-D371-45C6-B0C5-17C0C288225E}"/>
          </ac:spMkLst>
        </pc:spChg>
        <pc:spChg chg="add mod">
          <ac:chgData name="Zondlo, Jeremy (DPH - Contractor)" userId="S::jeremy.zondlo@sfdph.org::68d08cd7-fae1-4582-b888-b8a0a4de2af9" providerId="AD" clId="Web-{996E18FE-FDAB-FFA5-E09B-8AE83E30577D}" dt="2021-08-13T07:08:15.735" v="2581" actId="20577"/>
          <ac:spMkLst>
            <pc:docMk/>
            <pc:sldMk cId="109857222" sldId="256"/>
            <ac:spMk id="2298" creationId="{67774540-A1DB-48F8-ABE6-04D265A6A33B}"/>
          </ac:spMkLst>
        </pc:spChg>
        <pc:graphicFrameChg chg="add del">
          <ac:chgData name="Zondlo, Jeremy (DPH - Contractor)" userId="S::jeremy.zondlo@sfdph.org::68d08cd7-fae1-4582-b888-b8a0a4de2af9" providerId="AD" clId="Web-{996E18FE-FDAB-FFA5-E09B-8AE83E30577D}" dt="2021-08-13T06:42:05.239" v="2243"/>
          <ac:graphicFrameMkLst>
            <pc:docMk/>
            <pc:sldMk cId="109857222" sldId="256"/>
            <ac:graphicFrameMk id="7" creationId="{4D750D59-BFBE-47DA-B023-1B009081848E}"/>
          </ac:graphicFrameMkLst>
        </pc:graphicFrameChg>
        <pc:graphicFrameChg chg="add del">
          <ac:chgData name="Zondlo, Jeremy (DPH - Contractor)" userId="S::jeremy.zondlo@sfdph.org::68d08cd7-fae1-4582-b888-b8a0a4de2af9" providerId="AD" clId="Web-{996E18FE-FDAB-FFA5-E09B-8AE83E30577D}" dt="2021-08-13T06:42:08.145" v="2245"/>
          <ac:graphicFrameMkLst>
            <pc:docMk/>
            <pc:sldMk cId="109857222" sldId="256"/>
            <ac:graphicFrameMk id="9" creationId="{D84AA50F-0E6F-44F6-BF0D-CE6C822F74D5}"/>
          </ac:graphicFrameMkLst>
        </pc:graphicFrameChg>
        <pc:graphicFrameChg chg="add del mod ord modGraphic">
          <ac:chgData name="Zondlo, Jeremy (DPH - Contractor)" userId="S::jeremy.zondlo@sfdph.org::68d08cd7-fae1-4582-b888-b8a0a4de2af9" providerId="AD" clId="Web-{996E18FE-FDAB-FFA5-E09B-8AE83E30577D}" dt="2021-08-13T07:03:58.838" v="2485"/>
          <ac:graphicFrameMkLst>
            <pc:docMk/>
            <pc:sldMk cId="109857222" sldId="256"/>
            <ac:graphicFrameMk id="14" creationId="{4D750D59-BFBE-47DA-B023-1B009081848E}"/>
          </ac:graphicFrameMkLst>
        </pc:graphicFrameChg>
      </pc:sldChg>
      <pc:sldChg chg="modSp new mod ord modClrScheme chgLayout">
        <pc:chgData name="Zondlo, Jeremy (DPH - Contractor)" userId="S::jeremy.zondlo@sfdph.org::68d08cd7-fae1-4582-b888-b8a0a4de2af9" providerId="AD" clId="Web-{996E18FE-FDAB-FFA5-E09B-8AE83E30577D}" dt="2021-08-13T06:43:36.106" v="2249"/>
        <pc:sldMkLst>
          <pc:docMk/>
          <pc:sldMk cId="1799902527" sldId="257"/>
        </pc:sldMkLst>
        <pc:spChg chg="mod ord">
          <ac:chgData name="Zondlo, Jeremy (DPH - Contractor)" userId="S::jeremy.zondlo@sfdph.org::68d08cd7-fae1-4582-b888-b8a0a4de2af9" providerId="AD" clId="Web-{996E18FE-FDAB-FFA5-E09B-8AE83E30577D}" dt="2021-08-13T06:43:36.106" v="2249"/>
          <ac:spMkLst>
            <pc:docMk/>
            <pc:sldMk cId="1799902527" sldId="257"/>
            <ac:spMk id="2" creationId="{70F775B7-E2BA-40DA-B03D-DF069742E553}"/>
          </ac:spMkLst>
        </pc:spChg>
        <pc:spChg chg="mod ord">
          <ac:chgData name="Zondlo, Jeremy (DPH - Contractor)" userId="S::jeremy.zondlo@sfdph.org::68d08cd7-fae1-4582-b888-b8a0a4de2af9" providerId="AD" clId="Web-{996E18FE-FDAB-FFA5-E09B-8AE83E30577D}" dt="2021-08-13T06:43:36.106" v="2249"/>
          <ac:spMkLst>
            <pc:docMk/>
            <pc:sldMk cId="1799902527" sldId="257"/>
            <ac:spMk id="3" creationId="{AC7D61C7-E7B6-487D-BD57-04D9922A2F0E}"/>
          </ac:spMkLst>
        </pc:spChg>
      </pc:sldChg>
      <pc:sldMasterChg chg="del delSldLayout">
        <pc:chgData name="Zondlo, Jeremy (DPH - Contractor)" userId="S::jeremy.zondlo@sfdph.org::68d08cd7-fae1-4582-b888-b8a0a4de2af9" providerId="AD" clId="Web-{996E18FE-FDAB-FFA5-E09B-8AE83E30577D}" dt="2021-08-13T05:34:17.767" v="0"/>
        <pc:sldMasterMkLst>
          <pc:docMk/>
          <pc:sldMasterMk cId="2460954070" sldId="2147483660"/>
        </pc:sldMasterMkLst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Zondlo, Jeremy (DPH - Contractor)" userId="S::jeremy.zondlo@sfdph.org::68d08cd7-fae1-4582-b888-b8a0a4de2af9" providerId="AD" clId="Web-{996E18FE-FDAB-FFA5-E09B-8AE83E30577D}" dt="2021-08-13T05:34:17.767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Zondlo, Jeremy (DPH - Contractor)" userId="S::jeremy.zondlo@sfdph.org::68d08cd7-fae1-4582-b888-b8a0a4de2af9" providerId="AD" clId="Web-{996E18FE-FDAB-FFA5-E09B-8AE83E30577D}" dt="2021-08-13T05:34:39.393" v="1"/>
        <pc:sldMasterMkLst>
          <pc:docMk/>
          <pc:sldMasterMk cId="156574501" sldId="2147483672"/>
        </pc:sldMasterMkLst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1601940620" sldId="2147483673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4035968632" sldId="2147483674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7593604" sldId="2147483675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3186514959" sldId="2147483676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1173894058" sldId="2147483677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2770306005" sldId="2147483678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2957879168" sldId="2147483679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3283217635" sldId="2147483680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2868210784" sldId="2147483681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3922521576" sldId="2147483682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5:34:39.393" v="1"/>
          <pc:sldLayoutMkLst>
            <pc:docMk/>
            <pc:sldMasterMk cId="156574501" sldId="2147483672"/>
            <pc:sldLayoutMk cId="1440888559" sldId="2147483683"/>
          </pc:sldLayoutMkLst>
        </pc:sldLayoutChg>
      </pc:sldMasterChg>
      <pc:sldMasterChg chg="add del addSldLayout delSldLayout modSldLayout">
        <pc:chgData name="Zondlo, Jeremy (DPH - Contractor)" userId="S::jeremy.zondlo@sfdph.org::68d08cd7-fae1-4582-b888-b8a0a4de2af9" providerId="AD" clId="Web-{996E18FE-FDAB-FFA5-E09B-8AE83E30577D}" dt="2021-08-13T06:43:23.043" v="2248"/>
        <pc:sldMasterMkLst>
          <pc:docMk/>
          <pc:sldMasterMk cId="1859038526" sldId="2147483684"/>
        </pc:sldMasterMkLst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118132847" sldId="2147483685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80399871" sldId="2147483686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196939390" sldId="2147483687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878610260" sldId="2147483688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2436374179" sldId="2147483689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660110337" sldId="2147483690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2879077731" sldId="2147483691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04781201" sldId="2147483692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833684986" sldId="2147483693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1084693239" sldId="2147483694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23.043" v="2248"/>
          <pc:sldLayoutMkLst>
            <pc:docMk/>
            <pc:sldMasterMk cId="1859038526" sldId="2147483684"/>
            <pc:sldLayoutMk cId="2467189282" sldId="2147483695"/>
          </pc:sldLayoutMkLst>
        </pc:sldLayoutChg>
      </pc:sldMasterChg>
      <pc:sldMasterChg chg="add del addSldLayout delSldLayout modSldLayout">
        <pc:chgData name="Zondlo, Jeremy (DPH - Contractor)" userId="S::jeremy.zondlo@sfdph.org::68d08cd7-fae1-4582-b888-b8a0a4de2af9" providerId="AD" clId="Web-{996E18FE-FDAB-FFA5-E09B-8AE83E30577D}" dt="2021-08-13T06:43:36.106" v="2249"/>
        <pc:sldMasterMkLst>
          <pc:docMk/>
          <pc:sldMasterMk cId="2299035567" sldId="2147483696"/>
        </pc:sldMasterMkLst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2930808074" sldId="2147483697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2608583001" sldId="2147483698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2943039227" sldId="2147483699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2823150022" sldId="2147483700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419040291" sldId="2147483701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821233722" sldId="2147483702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3950283294" sldId="2147483703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324842007" sldId="2147483704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1340330631" sldId="2147483705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3123785920" sldId="2147483706"/>
          </pc:sldLayoutMkLst>
        </pc:sldLayoutChg>
        <pc:sldLayoutChg chg="add del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2299035567" sldId="2147483696"/>
            <pc:sldLayoutMk cId="587695991" sldId="2147483707"/>
          </pc:sldLayoutMkLst>
        </pc:sldLayoutChg>
      </pc:sldMasterChg>
      <pc:sldMasterChg chg="add addSldLayout modSldLayout">
        <pc:chgData name="Zondlo, Jeremy (DPH - Contractor)" userId="S::jeremy.zondlo@sfdph.org::68d08cd7-fae1-4582-b888-b8a0a4de2af9" providerId="AD" clId="Web-{996E18FE-FDAB-FFA5-E09B-8AE83E30577D}" dt="2021-08-13T06:43:36.106" v="2249"/>
        <pc:sldMasterMkLst>
          <pc:docMk/>
          <pc:sldMasterMk cId="3353451716" sldId="2147483708"/>
        </pc:sldMasterMkLst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3937701212" sldId="2147483709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737365642" sldId="2147483710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032800490" sldId="2147483711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1746689486" sldId="2147483712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4029625252" sldId="2147483713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4195025375" sldId="2147483714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911104641" sldId="2147483715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072885995" sldId="2147483716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516409112" sldId="2147483717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3033357854" sldId="2147483718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341161617" sldId="2147483719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4222130286" sldId="2147483720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3182229520" sldId="2147483721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156091179" sldId="2147483722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1609317290" sldId="2147483723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422736462" sldId="2147483724"/>
          </pc:sldLayoutMkLst>
        </pc:sldLayoutChg>
        <pc:sldLayoutChg chg="add mod replId">
          <pc:chgData name="Zondlo, Jeremy (DPH - Contractor)" userId="S::jeremy.zondlo@sfdph.org::68d08cd7-fae1-4582-b888-b8a0a4de2af9" providerId="AD" clId="Web-{996E18FE-FDAB-FFA5-E09B-8AE83E30577D}" dt="2021-08-13T06:43:36.106" v="2249"/>
          <pc:sldLayoutMkLst>
            <pc:docMk/>
            <pc:sldMasterMk cId="3353451716" sldId="2147483708"/>
            <pc:sldLayoutMk cId="2847344736" sldId="2147483725"/>
          </pc:sldLayoutMkLst>
        </pc:sldLayoutChg>
      </pc:sldMasterChg>
    </pc:docChg>
  </pc:docChgLst>
  <pc:docChgLst>
    <pc:chgData name="Zondlo, Jeremy (DPH - Contractor)" userId="S::jeremy.zondlo@sfdph.org::68d08cd7-fae1-4582-b888-b8a0a4de2af9" providerId="AD" clId="Web-{426B2C48-8DB2-4B09-AA2E-D6F357DFE82E}"/>
    <pc:docChg chg="modSld">
      <pc:chgData name="Zondlo, Jeremy (DPH - Contractor)" userId="S::jeremy.zondlo@sfdph.org::68d08cd7-fae1-4582-b888-b8a0a4de2af9" providerId="AD" clId="Web-{426B2C48-8DB2-4B09-AA2E-D6F357DFE82E}" dt="2021-08-13T01:54:39.794" v="563" actId="20577"/>
      <pc:docMkLst>
        <pc:docMk/>
      </pc:docMkLst>
      <pc:sldChg chg="addSp delSp modSp mod modClrScheme chgLayout">
        <pc:chgData name="Zondlo, Jeremy (DPH - Contractor)" userId="S::jeremy.zondlo@sfdph.org::68d08cd7-fae1-4582-b888-b8a0a4de2af9" providerId="AD" clId="Web-{426B2C48-8DB2-4B09-AA2E-D6F357DFE82E}" dt="2021-08-13T01:54:39.794" v="563" actId="20577"/>
        <pc:sldMkLst>
          <pc:docMk/>
          <pc:sldMk cId="109857222" sldId="256"/>
        </pc:sldMkLst>
        <pc:spChg chg="mod ord">
          <ac:chgData name="Zondlo, Jeremy (DPH - Contractor)" userId="S::jeremy.zondlo@sfdph.org::68d08cd7-fae1-4582-b888-b8a0a4de2af9" providerId="AD" clId="Web-{426B2C48-8DB2-4B09-AA2E-D6F357DFE82E}" dt="2021-08-13T01:50:59.355" v="372"/>
          <ac:spMkLst>
            <pc:docMk/>
            <pc:sldMk cId="109857222" sldId="256"/>
            <ac:spMk id="2" creationId="{00000000-0000-0000-0000-000000000000}"/>
          </ac:spMkLst>
        </pc:spChg>
        <pc:spChg chg="del mod ord">
          <ac:chgData name="Zondlo, Jeremy (DPH - Contractor)" userId="S::jeremy.zondlo@sfdph.org::68d08cd7-fae1-4582-b888-b8a0a4de2af9" providerId="AD" clId="Web-{426B2C48-8DB2-4B09-AA2E-D6F357DFE82E}" dt="2021-08-13T01:50:59.355" v="372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Zondlo, Jeremy (DPH - Contractor)" userId="S::jeremy.zondlo@sfdph.org::68d08cd7-fae1-4582-b888-b8a0a4de2af9" providerId="AD" clId="Web-{426B2C48-8DB2-4B09-AA2E-D6F357DFE82E}" dt="2021-08-13T01:54:39.794" v="563" actId="20577"/>
          <ac:spMkLst>
            <pc:docMk/>
            <pc:sldMk cId="109857222" sldId="256"/>
            <ac:spMk id="4" creationId="{E5ED92F1-EE4C-4A32-8924-46A674C7403C}"/>
          </ac:spMkLst>
        </pc:spChg>
        <pc:spChg chg="add del mod ord">
          <ac:chgData name="Zondlo, Jeremy (DPH - Contractor)" userId="S::jeremy.zondlo@sfdph.org::68d08cd7-fae1-4582-b888-b8a0a4de2af9" providerId="AD" clId="Web-{426B2C48-8DB2-4B09-AA2E-D6F357DFE82E}" dt="2021-08-13T01:50:59.355" v="372"/>
          <ac:spMkLst>
            <pc:docMk/>
            <pc:sldMk cId="109857222" sldId="256"/>
            <ac:spMk id="5" creationId="{6B36FDDE-EF93-42DC-8738-3F7F37F5190A}"/>
          </ac:spMkLst>
        </pc:spChg>
        <pc:spChg chg="add mod ord">
          <ac:chgData name="Zondlo, Jeremy (DPH - Contractor)" userId="S::jeremy.zondlo@sfdph.org::68d08cd7-fae1-4582-b888-b8a0a4de2af9" providerId="AD" clId="Web-{426B2C48-8DB2-4B09-AA2E-D6F357DFE82E}" dt="2021-08-13T01:51:30.371" v="392" actId="20577"/>
          <ac:spMkLst>
            <pc:docMk/>
            <pc:sldMk cId="109857222" sldId="256"/>
            <ac:spMk id="6" creationId="{7BFB9AFC-3AB3-444E-BD9E-7BC4BA565209}"/>
          </ac:spMkLst>
        </pc:spChg>
      </pc:sldChg>
    </pc:docChg>
  </pc:docChgLst>
  <pc:docChgLst>
    <pc:chgData name="Zondlo, Jeremy (DPH - Contractor)" userId="S::jeremy.zondlo@sfdph.org::68d08cd7-fae1-4582-b888-b8a0a4de2af9" providerId="AD" clId="Web-{606C2ECF-9961-7B80-85BC-DFC930D54FB6}"/>
    <pc:docChg chg="modSld">
      <pc:chgData name="Zondlo, Jeremy (DPH - Contractor)" userId="S::jeremy.zondlo@sfdph.org::68d08cd7-fae1-4582-b888-b8a0a4de2af9" providerId="AD" clId="Web-{606C2ECF-9961-7B80-85BC-DFC930D54FB6}" dt="2021-08-16T22:16:03.830" v="3" actId="20577"/>
      <pc:docMkLst>
        <pc:docMk/>
      </pc:docMkLst>
      <pc:sldChg chg="modSp">
        <pc:chgData name="Zondlo, Jeremy (DPH - Contractor)" userId="S::jeremy.zondlo@sfdph.org::68d08cd7-fae1-4582-b888-b8a0a4de2af9" providerId="AD" clId="Web-{606C2ECF-9961-7B80-85BC-DFC930D54FB6}" dt="2021-08-16T22:16:03.830" v="3" actId="20577"/>
        <pc:sldMkLst>
          <pc:docMk/>
          <pc:sldMk cId="109857222" sldId="256"/>
        </pc:sldMkLst>
        <pc:spChg chg="mod">
          <ac:chgData name="Zondlo, Jeremy (DPH - Contractor)" userId="S::jeremy.zondlo@sfdph.org::68d08cd7-fae1-4582-b888-b8a0a4de2af9" providerId="AD" clId="Web-{606C2ECF-9961-7B80-85BC-DFC930D54FB6}" dt="2021-08-16T22:16:03.830" v="3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Zondlo, Jeremy (DPH - Contractor)" userId="S::jeremy.zondlo@sfdph.org::68d08cd7-fae1-4582-b888-b8a0a4de2af9" providerId="AD" clId="Web-{036CBCF6-98DC-23A3-902D-F1575764C9E0}"/>
    <pc:docChg chg="modSld">
      <pc:chgData name="Zondlo, Jeremy (DPH - Contractor)" userId="S::jeremy.zondlo@sfdph.org::68d08cd7-fae1-4582-b888-b8a0a4de2af9" providerId="AD" clId="Web-{036CBCF6-98DC-23A3-902D-F1575764C9E0}" dt="2021-08-27T20:49:01.701" v="3" actId="1076"/>
      <pc:docMkLst>
        <pc:docMk/>
      </pc:docMkLst>
      <pc:sldChg chg="modSp">
        <pc:chgData name="Zondlo, Jeremy (DPH - Contractor)" userId="S::jeremy.zondlo@sfdph.org::68d08cd7-fae1-4582-b888-b8a0a4de2af9" providerId="AD" clId="Web-{036CBCF6-98DC-23A3-902D-F1575764C9E0}" dt="2021-08-27T20:49:01.701" v="3" actId="1076"/>
        <pc:sldMkLst>
          <pc:docMk/>
          <pc:sldMk cId="109857222" sldId="256"/>
        </pc:sldMkLst>
        <pc:spChg chg="mod">
          <ac:chgData name="Zondlo, Jeremy (DPH - Contractor)" userId="S::jeremy.zondlo@sfdph.org::68d08cd7-fae1-4582-b888-b8a0a4de2af9" providerId="AD" clId="Web-{036CBCF6-98DC-23A3-902D-F1575764C9E0}" dt="2021-08-27T20:49:01.701" v="3" actId="1076"/>
          <ac:spMkLst>
            <pc:docMk/>
            <pc:sldMk cId="109857222" sldId="256"/>
            <ac:spMk id="2264" creationId="{CE515744-F14E-4424-B54A-47CBDC6EC89F}"/>
          </ac:spMkLst>
        </pc:spChg>
        <pc:spChg chg="mod">
          <ac:chgData name="Zondlo, Jeremy (DPH - Contractor)" userId="S::jeremy.zondlo@sfdph.org::68d08cd7-fae1-4582-b888-b8a0a4de2af9" providerId="AD" clId="Web-{036CBCF6-98DC-23A3-902D-F1575764C9E0}" dt="2021-08-27T20:48:55.311" v="2" actId="1076"/>
          <ac:spMkLst>
            <pc:docMk/>
            <pc:sldMk cId="109857222" sldId="256"/>
            <ac:spMk id="2298" creationId="{67774540-A1DB-48F8-ABE6-04D265A6A3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130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9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7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6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2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8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0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1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75B7-E2BA-40DA-B03D-DF069742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Evolving Our Contact Tracing Strategy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D61C7-E7B6-487D-BD57-04D9922A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60690" cy="450255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cs typeface="Calibri"/>
              </a:rPr>
              <a:t>Challenges: </a:t>
            </a:r>
          </a:p>
          <a:p>
            <a:pPr lvl="1"/>
            <a:r>
              <a:rPr lang="en-US" b="1">
                <a:cs typeface="Calibri"/>
              </a:rPr>
              <a:t>Redirected staff</a:t>
            </a:r>
            <a:r>
              <a:rPr lang="en-US">
                <a:cs typeface="Calibri"/>
              </a:rPr>
              <a:t>: DSWs and CDPH staff returned to work</a:t>
            </a:r>
          </a:p>
          <a:p>
            <a:pPr lvl="1"/>
            <a:r>
              <a:rPr lang="en-US" b="1">
                <a:ea typeface="+mn-lt"/>
                <a:cs typeface="+mn-lt"/>
              </a:rPr>
              <a:t>Delta</a:t>
            </a:r>
            <a:r>
              <a:rPr lang="en-US">
                <a:ea typeface="+mn-lt"/>
                <a:cs typeface="+mn-lt"/>
              </a:rPr>
              <a:t>: Cases surged and could not get into isolation fast enough</a:t>
            </a:r>
          </a:p>
          <a:p>
            <a:pPr lvl="1"/>
            <a:r>
              <a:rPr lang="en-US" b="1">
                <a:cs typeface="Calibri"/>
              </a:rPr>
              <a:t>Lifted restrictions: </a:t>
            </a:r>
            <a:r>
              <a:rPr lang="en-US">
                <a:cs typeface="Calibri"/>
              </a:rPr>
              <a:t>Exponential increase in COVID19 cases and close contacts </a:t>
            </a:r>
            <a:endParaRPr lang="en-US"/>
          </a:p>
          <a:p>
            <a:pPr lvl="1"/>
            <a:r>
              <a:rPr lang="en-US" b="1">
                <a:cs typeface="Calibri"/>
              </a:rPr>
              <a:t>Quarantine guidance</a:t>
            </a:r>
            <a:r>
              <a:rPr lang="en-US">
                <a:cs typeface="Calibri"/>
              </a:rPr>
              <a:t>: No quarantine recommended for the vaccinated</a:t>
            </a:r>
          </a:p>
          <a:p>
            <a:pPr lvl="1"/>
            <a:r>
              <a:rPr lang="en-US" b="1">
                <a:cs typeface="Calibri"/>
              </a:rPr>
              <a:t>Inefficient process:</a:t>
            </a:r>
            <a:r>
              <a:rPr lang="en-US">
                <a:cs typeface="Calibri"/>
              </a:rPr>
              <a:t> Individual calls meant higher needs were missed while lower needs were assessed</a:t>
            </a:r>
          </a:p>
          <a:p>
            <a:r>
              <a:rPr lang="en-US">
                <a:cs typeface="Calibri"/>
              </a:rPr>
              <a:t>New Focus: </a:t>
            </a:r>
          </a:p>
          <a:p>
            <a:pPr lvl="1"/>
            <a:r>
              <a:rPr lang="en-US" b="1">
                <a:cs typeface="Calibri"/>
              </a:rPr>
              <a:t>Inbound call model (COVID Resource Center)</a:t>
            </a:r>
            <a:r>
              <a:rPr lang="en-US">
                <a:cs typeface="Calibri"/>
              </a:rPr>
              <a:t>: Positive cases or confirmed close contacts requiring quarantine can call in versus waiting for us to call them</a:t>
            </a:r>
          </a:p>
          <a:p>
            <a:pPr lvl="1"/>
            <a:r>
              <a:rPr lang="en-US" b="1">
                <a:cs typeface="Calibri"/>
              </a:rPr>
              <a:t>Outbreak management</a:t>
            </a:r>
            <a:r>
              <a:rPr lang="en-US">
                <a:cs typeface="Calibri"/>
              </a:rPr>
              <a:t>: Redirect staff to focusing on areas where CICT continues to be effective: Schools, Shelters, Skilled Nursing Facilities</a:t>
            </a:r>
          </a:p>
          <a:p>
            <a:pPr lvl="1"/>
            <a:r>
              <a:rPr lang="en-US" b="1">
                <a:cs typeface="Calibri"/>
              </a:rPr>
              <a:t>Community partnership</a:t>
            </a:r>
            <a:r>
              <a:rPr lang="en-US">
                <a:cs typeface="Calibri"/>
              </a:rPr>
              <a:t>: Increase partnership and collaboration with community (CBOs) to meet initial and long-term needs</a:t>
            </a:r>
          </a:p>
        </p:txBody>
      </p:sp>
    </p:spTree>
    <p:extLst>
      <p:ext uri="{BB962C8B-B14F-4D97-AF65-F5344CB8AC3E}">
        <p14:creationId xmlns:p14="http://schemas.microsoft.com/office/powerpoint/2010/main" val="179990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Calibri Light"/>
              </a:rPr>
              <a:t>COVID Resource Center</a:t>
            </a:r>
            <a:br>
              <a:rPr lang="en-US">
                <a:cs typeface="Calibri Light"/>
              </a:rPr>
            </a:br>
            <a:r>
              <a:rPr lang="en-US">
                <a:ea typeface="+mj-lt"/>
                <a:cs typeface="Calibri Light"/>
              </a:rPr>
              <a:t>(628) 217-6101</a:t>
            </a:r>
            <a:endParaRPr lang="en-US">
              <a:cs typeface="Calibri Light"/>
            </a:endParaRPr>
          </a:p>
        </p:txBody>
      </p:sp>
      <p:sp>
        <p:nvSpPr>
          <p:cNvPr id="2264" name="Content Placeholder 2263">
            <a:extLst>
              <a:ext uri="{FF2B5EF4-FFF2-40B4-BE49-F238E27FC236}">
                <a16:creationId xmlns:a16="http://schemas.microsoft.com/office/drawing/2014/main" id="{CE515744-F14E-4424-B54A-47CBDC6EC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0406" y="1512373"/>
            <a:ext cx="4396341" cy="4200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>
                <a:ea typeface="+mj-lt"/>
                <a:cs typeface="+mj-lt"/>
              </a:rPr>
              <a:t>Hours</a:t>
            </a:r>
            <a:endParaRPr lang="en-US" sz="1700" b="1"/>
          </a:p>
          <a:p>
            <a:pPr>
              <a:spcBef>
                <a:spcPts val="0"/>
              </a:spcBef>
              <a:buClr>
                <a:srgbClr val="8AD0D6"/>
              </a:buClr>
            </a:pPr>
            <a:r>
              <a:rPr lang="en-US" sz="1700">
                <a:ea typeface="+mj-lt"/>
                <a:cs typeface="+mj-lt"/>
              </a:rPr>
              <a:t>Monday-Friday 8:30am-8pm with limited weekend coverage</a:t>
            </a:r>
            <a:endParaRPr lang="en-US" sz="1700"/>
          </a:p>
          <a:p>
            <a:pPr>
              <a:spcBef>
                <a:spcPts val="0"/>
              </a:spcBef>
              <a:buClr>
                <a:srgbClr val="8AD0D6"/>
              </a:buClr>
            </a:pPr>
            <a:endParaRPr lang="en-US" sz="1700"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Clr>
                <a:srgbClr val="8AD0D6"/>
              </a:buClr>
              <a:buNone/>
            </a:pPr>
            <a:r>
              <a:rPr lang="en-US" sz="1700" b="1">
                <a:ea typeface="+mj-lt"/>
                <a:cs typeface="+mj-lt"/>
              </a:rPr>
              <a:t>Access</a:t>
            </a:r>
          </a:p>
          <a:p>
            <a:pPr marL="285750" indent="-285750">
              <a:spcBef>
                <a:spcPts val="0"/>
              </a:spcBef>
            </a:pPr>
            <a:r>
              <a:rPr lang="en-US" sz="1700">
                <a:ea typeface="+mj-lt"/>
                <a:cs typeface="+mj-lt"/>
              </a:rPr>
              <a:t>Phone number sent via sms to all positive cases and close contacts through CalConnect</a:t>
            </a:r>
          </a:p>
          <a:p>
            <a:pPr marL="285750" indent="-285750">
              <a:spcBef>
                <a:spcPts val="0"/>
              </a:spcBef>
              <a:buClr>
                <a:srgbClr val="8AD0D6"/>
              </a:buClr>
            </a:pPr>
            <a:r>
              <a:rPr lang="en-US" sz="1700">
                <a:ea typeface="+mj-lt"/>
                <a:cs typeface="+mj-lt"/>
              </a:rPr>
              <a:t>Distributed to testing sites and CBOs via flyer and onsite staff presence</a:t>
            </a:r>
          </a:p>
          <a:p>
            <a:pPr marL="285750" indent="-285750">
              <a:spcBef>
                <a:spcPts val="0"/>
              </a:spcBef>
              <a:buClr>
                <a:srgbClr val="8AD0D6"/>
              </a:buClr>
            </a:pPr>
            <a:r>
              <a:rPr lang="en-US" sz="1700">
                <a:ea typeface="+mj-lt"/>
                <a:cs typeface="+mj-lt"/>
              </a:rPr>
              <a:t>Sent to providers for inclusion in positive result disclosure</a:t>
            </a:r>
          </a:p>
          <a:p>
            <a:pPr marL="285750" indent="-285750">
              <a:spcBef>
                <a:spcPts val="0"/>
              </a:spcBef>
              <a:buClr>
                <a:srgbClr val="8AD0D6"/>
              </a:buClr>
            </a:pPr>
            <a:r>
              <a:rPr lang="en-US" sz="1700">
                <a:ea typeface="+mj-lt"/>
                <a:cs typeface="+mj-lt"/>
              </a:rPr>
              <a:t>Provided during exposure event interviews (Schools, SNFs, Shelters)</a:t>
            </a:r>
            <a:endParaRPr lang="en-US" sz="1700"/>
          </a:p>
          <a:p>
            <a:pPr>
              <a:spcBef>
                <a:spcPts val="0"/>
              </a:spcBef>
              <a:buClr>
                <a:srgbClr val="8AD0D6"/>
              </a:buClr>
              <a:buChar char="•"/>
            </a:pPr>
            <a:endParaRPr lang="en-US" sz="1700"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Clr>
                <a:srgbClr val="8AD0D6"/>
              </a:buClr>
              <a:buNone/>
            </a:pPr>
            <a:r>
              <a:rPr lang="en-US" sz="1700" b="1">
                <a:ea typeface="+mj-lt"/>
                <a:cs typeface="+mj-lt"/>
              </a:rPr>
              <a:t>Eligibility</a:t>
            </a:r>
          </a:p>
          <a:p>
            <a:pPr>
              <a:spcBef>
                <a:spcPts val="0"/>
              </a:spcBef>
            </a:pPr>
            <a:r>
              <a:rPr lang="en-US" sz="1700">
                <a:ea typeface="+mj-lt"/>
                <a:cs typeface="+mj-lt"/>
              </a:rPr>
              <a:t>COVID19+ cases and close contacts in quarantine</a:t>
            </a:r>
            <a:endParaRPr lang="en-US" sz="1700"/>
          </a:p>
        </p:txBody>
      </p:sp>
      <p:sp>
        <p:nvSpPr>
          <p:cNvPr id="2298" name="Content Placeholder 2297">
            <a:extLst>
              <a:ext uri="{FF2B5EF4-FFF2-40B4-BE49-F238E27FC236}">
                <a16:creationId xmlns:a16="http://schemas.microsoft.com/office/drawing/2014/main" id="{67774540-A1DB-48F8-ABE6-04D265A6A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730" y="2037557"/>
            <a:ext cx="4396339" cy="419576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  <a:latin typeface="Century Gothic"/>
                <a:cs typeface="Arial"/>
              </a:rPr>
              <a:t>Services</a:t>
            </a:r>
            <a:endParaRPr lang="en-US" sz="2000" b="1"/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Isolation and quarantine guidance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Food delivery</a:t>
            </a:r>
            <a:endParaRPr lang="en-US"/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Cleaning supplies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Hotel placement (if eligible)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Financial assistance (R2R)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Vaccine and testing appointments </a:t>
            </a:r>
            <a:endParaRPr lang="en-US"/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Clinical consultation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Mental health support</a:t>
            </a:r>
          </a:p>
          <a:p>
            <a:pPr>
              <a:buClr>
                <a:srgbClr val="8AD0D6"/>
              </a:buClr>
            </a:pPr>
            <a:r>
              <a:rPr lang="en-US" sz="2000">
                <a:solidFill>
                  <a:srgbClr val="FFFFFF"/>
                </a:solidFill>
                <a:latin typeface="Century Gothic"/>
                <a:ea typeface="Arial"/>
                <a:cs typeface="Arial"/>
              </a:rPr>
              <a:t>Connection to community-based organizations for ongoing support</a:t>
            </a:r>
            <a:endParaRPr lang="en-US">
              <a:solidFill>
                <a:srgbClr val="FFFFFF"/>
              </a:solidFill>
              <a:latin typeface="Century Gothic"/>
              <a:ea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000">
                <a:cs typeface="Arial"/>
              </a:rPr>
              <a:t>Language concordance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Ion</vt:lpstr>
      <vt:lpstr>Evolving Our Contact Tracing Strategy</vt:lpstr>
      <vt:lpstr>COVID Resource Center (628) 217-6101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</cp:revision>
  <dcterms:created xsi:type="dcterms:W3CDTF">2021-08-13T01:28:15Z</dcterms:created>
  <dcterms:modified xsi:type="dcterms:W3CDTF">2021-08-27T20:49:03Z</dcterms:modified>
</cp:coreProperties>
</file>